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46" r:id="rId3"/>
    <p:sldId id="295" r:id="rId4"/>
    <p:sldId id="355" r:id="rId5"/>
    <p:sldId id="344" r:id="rId6"/>
    <p:sldId id="345" r:id="rId7"/>
    <p:sldId id="273" r:id="rId8"/>
    <p:sldId id="356" r:id="rId9"/>
    <p:sldId id="275" r:id="rId10"/>
    <p:sldId id="279" r:id="rId11"/>
    <p:sldId id="357" r:id="rId12"/>
    <p:sldId id="34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4F7"/>
    <a:srgbClr val="FC2C2C"/>
    <a:srgbClr val="FF3300"/>
    <a:srgbClr val="05452D"/>
    <a:srgbClr val="F93A2B"/>
    <a:srgbClr val="FF4747"/>
    <a:srgbClr val="3333FF"/>
    <a:srgbClr val="FF6600"/>
    <a:srgbClr val="FFCC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40" autoAdjust="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B110F-D918-4122-B0CD-8A078C7CFD4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5F00A-6AD6-47D1-B368-0D90EBF06D4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EA9D9-9E7E-46E0-BB41-410BBE37613A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163D-DB2E-4F66-B78E-5EC045311FA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07442-9424-416C-A1A7-F36859CA472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DBA18-C3CA-42BB-8AE8-400755C793A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008DA-FF6C-4386-B2E1-17CF044E921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79EEE-FBBC-4F8E-80B6-DB544DCB44E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6DB0A-8CB2-48B8-8391-0D85B0A7A16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48277-8D45-4C65-858E-05C45AB7571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0E849-6F86-4368-949E-62FE9E3628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C49C7-DC58-48D6-B7C7-36A99CE0191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C94C1E06-C985-4FAD-995F-59031DDB1D45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3735995" y="1905000"/>
            <a:ext cx="182441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60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60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457200" y="3048000"/>
            <a:ext cx="8382000" cy="15081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>
                <a:gd name="adj" fmla="val 55755"/>
              </a:avLst>
            </a:prstTxWarp>
            <a:spAutoFit/>
          </a:bodyPr>
          <a:lstStyle/>
          <a:p>
            <a:pPr algn="ctr"/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kern="10" dirty="0" err="1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5400" b="1" kern="10" dirty="0">
                <a:ln w="0">
                  <a:solidFill>
                    <a:srgbClr val="FF0000"/>
                  </a:solidFill>
                </a:ln>
                <a:solidFill>
                  <a:srgbClr val="FC2C2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5" name="Rectangle 23"/>
          <p:cNvSpPr>
            <a:spLocks noChangeArrowheads="1"/>
          </p:cNvSpPr>
          <p:nvPr/>
        </p:nvSpPr>
        <p:spPr bwMode="auto">
          <a:xfrm>
            <a:off x="381000" y="1676400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342900" y="3567923"/>
            <a:ext cx="8229599" cy="327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2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vi-VN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(28+ 4) 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 = 16 (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16 - 4 = 12 (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16 </a:t>
            </a:r>
            <a:r>
              <a:rPr lang="vi-VN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12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endParaRPr lang="en-US" altLang="en-US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89" name="Text Box 27"/>
          <p:cNvSpPr txBox="1">
            <a:spLocks noChangeArrowheads="1"/>
          </p:cNvSpPr>
          <p:nvPr/>
        </p:nvSpPr>
        <p:spPr bwMode="auto">
          <a:xfrm>
            <a:off x="73683" y="247471"/>
            <a:ext cx="9144000" cy="1200329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bao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2373329" y="3428999"/>
            <a:ext cx="5205141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 2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 2</a:t>
            </a:r>
            <a:endParaRPr lang="en-US" altLang="en-US" sz="2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87295" y="2082022"/>
            <a:ext cx="20186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3" name="Line 4"/>
          <p:cNvSpPr>
            <a:spLocks noChangeShapeType="1"/>
          </p:cNvSpPr>
          <p:nvPr/>
        </p:nvSpPr>
        <p:spPr bwMode="auto">
          <a:xfrm>
            <a:off x="2505075" y="22098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5"/>
          <p:cNvSpPr>
            <a:spLocks noChangeShapeType="1"/>
          </p:cNvSpPr>
          <p:nvPr/>
        </p:nvSpPr>
        <p:spPr bwMode="auto">
          <a:xfrm>
            <a:off x="7315200" y="22098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Arc 6"/>
          <p:cNvSpPr/>
          <p:nvPr/>
        </p:nvSpPr>
        <p:spPr bwMode="auto">
          <a:xfrm rot="19287864">
            <a:off x="2886077" y="973265"/>
            <a:ext cx="4306888" cy="4157662"/>
          </a:xfrm>
          <a:custGeom>
            <a:avLst/>
            <a:gdLst>
              <a:gd name="T0" fmla="*/ 2147483647 w 20588"/>
              <a:gd name="T1" fmla="*/ 0 h 21393"/>
              <a:gd name="T2" fmla="*/ 2147483647 w 20588"/>
              <a:gd name="T3" fmla="*/ 2147483647 h 21393"/>
              <a:gd name="T4" fmla="*/ 0 w 20588"/>
              <a:gd name="T5" fmla="*/ 2147483647 h 2139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588" h="21393" fill="none" extrusionOk="0">
                <a:moveTo>
                  <a:pt x="2983" y="0"/>
                </a:moveTo>
                <a:cubicBezTo>
                  <a:pt x="11223" y="1149"/>
                  <a:pt x="18070" y="6928"/>
                  <a:pt x="20587" y="14858"/>
                </a:cubicBezTo>
              </a:path>
              <a:path w="20588" h="21393" stroke="0" extrusionOk="0">
                <a:moveTo>
                  <a:pt x="2983" y="0"/>
                </a:moveTo>
                <a:cubicBezTo>
                  <a:pt x="11223" y="1149"/>
                  <a:pt x="18070" y="6928"/>
                  <a:pt x="20587" y="14858"/>
                </a:cubicBezTo>
                <a:lnTo>
                  <a:pt x="0" y="21393"/>
                </a:lnTo>
                <a:lnTo>
                  <a:pt x="2983" y="0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4799220" y="1219200"/>
            <a:ext cx="13729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96822" y="2659761"/>
            <a:ext cx="209982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>
            <a:off x="2514600" y="2882123"/>
            <a:ext cx="0" cy="24207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rc 12"/>
          <p:cNvSpPr/>
          <p:nvPr/>
        </p:nvSpPr>
        <p:spPr bwMode="auto">
          <a:xfrm rot="8698508">
            <a:off x="2933743" y="1928481"/>
            <a:ext cx="3106030" cy="2010436"/>
          </a:xfrm>
          <a:custGeom>
            <a:avLst/>
            <a:gdLst>
              <a:gd name="T0" fmla="*/ 0 w 21600"/>
              <a:gd name="T1" fmla="*/ 0 h 21600"/>
              <a:gd name="T2" fmla="*/ 485542646 w 21600"/>
              <a:gd name="T3" fmla="*/ 204838300 h 21600"/>
              <a:gd name="T4" fmla="*/ 0 w 21600"/>
              <a:gd name="T5" fmla="*/ 2048383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41" name="Arc 13"/>
          <p:cNvSpPr/>
          <p:nvPr/>
        </p:nvSpPr>
        <p:spPr bwMode="auto">
          <a:xfrm rot="8141578">
            <a:off x="6595193" y="2160365"/>
            <a:ext cx="582797" cy="523867"/>
          </a:xfrm>
          <a:custGeom>
            <a:avLst/>
            <a:gdLst>
              <a:gd name="T0" fmla="*/ 0 w 22138"/>
              <a:gd name="T1" fmla="*/ 16856682 h 21600"/>
              <a:gd name="T2" fmla="*/ 2147483647 w 22138"/>
              <a:gd name="T3" fmla="*/ 2147483647 h 21600"/>
              <a:gd name="T4" fmla="*/ 1101019452 w 22138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38" h="21600" fill="none" extrusionOk="0">
                <a:moveTo>
                  <a:pt x="0" y="7"/>
                </a:moveTo>
                <a:cubicBezTo>
                  <a:pt x="186" y="2"/>
                  <a:pt x="373" y="-1"/>
                  <a:pt x="560" y="0"/>
                </a:cubicBezTo>
                <a:cubicBezTo>
                  <a:pt x="12113" y="0"/>
                  <a:pt x="21621" y="9091"/>
                  <a:pt x="22138" y="20633"/>
                </a:cubicBezTo>
              </a:path>
              <a:path w="22138" h="21600" stroke="0" extrusionOk="0">
                <a:moveTo>
                  <a:pt x="0" y="7"/>
                </a:moveTo>
                <a:cubicBezTo>
                  <a:pt x="186" y="2"/>
                  <a:pt x="373" y="-1"/>
                  <a:pt x="560" y="0"/>
                </a:cubicBezTo>
                <a:cubicBezTo>
                  <a:pt x="12113" y="0"/>
                  <a:pt x="21621" y="9091"/>
                  <a:pt x="22138" y="20633"/>
                </a:cubicBezTo>
                <a:lnTo>
                  <a:pt x="560" y="21600"/>
                </a:lnTo>
                <a:lnTo>
                  <a:pt x="0" y="7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6570358" y="2514600"/>
            <a:ext cx="74484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alt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3656220" y="3200400"/>
            <a:ext cx="14491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7696200" y="2119313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AutoShape 17"/>
          <p:cNvSpPr/>
          <p:nvPr/>
        </p:nvSpPr>
        <p:spPr bwMode="auto">
          <a:xfrm>
            <a:off x="7467600" y="19050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28575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>
            <a:off x="2514600" y="2362200"/>
            <a:ext cx="4800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>
            <a:off x="2514600" y="2971800"/>
            <a:ext cx="3886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4"/>
          <p:cNvSpPr>
            <a:spLocks noChangeShapeType="1"/>
          </p:cNvSpPr>
          <p:nvPr/>
        </p:nvSpPr>
        <p:spPr bwMode="auto">
          <a:xfrm>
            <a:off x="6400800" y="2882123"/>
            <a:ext cx="0" cy="24207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4"/>
          <p:cNvSpPr>
            <a:spLocks noChangeShapeType="1"/>
          </p:cNvSpPr>
          <p:nvPr/>
        </p:nvSpPr>
        <p:spPr bwMode="auto">
          <a:xfrm>
            <a:off x="6400800" y="2272523"/>
            <a:ext cx="0" cy="24207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5" grpId="0"/>
      <p:bldP spid="37912" grpId="0"/>
      <p:bldP spid="30" grpId="0" uiExpand="1" build="allAtOnce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 animBg="1"/>
      <p:bldP spid="40" grpId="0" animBg="1"/>
      <p:bldP spid="41" grpId="0" animBg="1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>
            <a:extLst>
              <a:ext uri="{FF2B5EF4-FFF2-40B4-BE49-F238E27FC236}">
                <a16:creationId xmlns:a16="http://schemas.microsoft.com/office/drawing/2014/main" xmlns="" id="{7897EFFB-C564-4E12-B76B-C2A360D43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0429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7A8E30F-2788-4DA9-893F-962B26E3E1D9}"/>
              </a:ext>
            </a:extLst>
          </p:cNvPr>
          <p:cNvSpPr/>
          <p:nvPr/>
        </p:nvSpPr>
        <p:spPr>
          <a:xfrm>
            <a:off x="759655" y="762000"/>
            <a:ext cx="573426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Tổng</a:t>
            </a:r>
            <a:r>
              <a:rPr 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</a:t>
            </a:r>
            <a:r>
              <a:rPr lang="en-US" sz="48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kết</a:t>
            </a:r>
            <a:r>
              <a:rPr 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– </a:t>
            </a:r>
            <a:r>
              <a:rPr lang="en-US" sz="48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Dặn</a:t>
            </a:r>
            <a:r>
              <a:rPr 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</a:t>
            </a:r>
            <a:r>
              <a:rPr lang="en-US" sz="48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dò</a:t>
            </a:r>
            <a:r>
              <a:rPr 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;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99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78D8BF0-FAB5-4C1B-BAF2-F66DDA0908F7}"/>
              </a:ext>
            </a:extLst>
          </p:cNvPr>
          <p:cNvSpPr txBox="1"/>
          <p:nvPr/>
        </p:nvSpPr>
        <p:spPr>
          <a:xfrm>
            <a:off x="759655" y="1981200"/>
            <a:ext cx="7718780" cy="36676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Bef>
                <a:spcPct val="0"/>
              </a:spcBef>
              <a:buFont typeface="Calibri" panose="020F0502020204030204" pitchFamily="34" charset="0"/>
              <a:buChar char="-"/>
            </a:pP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bài, ôn lại </a:t>
            </a:r>
            <a:r>
              <a:rPr lang="en-US" alt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endParaRPr lang="en-US" altLang="en-US" sz="4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hai số khi biết tổng</a:t>
            </a:r>
            <a:endParaRPr lang="en-US" altLang="en-US" sz="4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vi-VN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hiệu của hai số đó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vi-VN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 tập (tr</a:t>
            </a:r>
            <a:r>
              <a:rPr lang="en-U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 </a:t>
            </a:r>
            <a:r>
              <a:rPr lang="vi-VN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48)</a:t>
            </a:r>
            <a:endParaRPr lang="en-US" altLang="en-US" sz="4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8432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219200" y="457200"/>
            <a:ext cx="2514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vi-VN" altLang="en-US" sz="3600" b="1" u="sng">
              <a:solidFill>
                <a:srgbClr val="99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Lucida sans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914400" y="1905000"/>
            <a:ext cx="5486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.VnLinus" pitchFamily="34" charset="0"/>
              </a:rPr>
              <a:t>-</a:t>
            </a:r>
            <a:endParaRPr lang="en-US" altLang="en-US" i="1">
              <a:solidFill>
                <a:srgbClr val="000066"/>
              </a:solidFill>
              <a:latin typeface=".VnLinus" pitchFamily="34" charset="0"/>
            </a:endParaRPr>
          </a:p>
        </p:txBody>
      </p:sp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76200" y="2349500"/>
            <a:ext cx="9067800" cy="215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3600" b="1" kern="10" dirty="0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kern="10" dirty="0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b="1" kern="10" dirty="0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sz="3600" b="1" kern="10" dirty="0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ngoan</a:t>
            </a:r>
            <a:r>
              <a:rPr lang="en-US" sz="3600" b="1" kern="10" dirty="0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kern="10" dirty="0" err="1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1" kern="10" dirty="0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FFFF"/>
                  </a:solidFill>
                  <a:rou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endParaRPr lang="en-US" sz="3600" b="1" kern="10" dirty="0">
              <a:ln w="9525">
                <a:solidFill>
                  <a:srgbClr val="CCFFFF"/>
                </a:solidFill>
                <a:round/>
              </a:ln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5559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858" y="446649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3" grpId="1" build="p"/>
      <p:bldP spid="3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>
            <a:extLst>
              <a:ext uri="{FF2B5EF4-FFF2-40B4-BE49-F238E27FC236}">
                <a16:creationId xmlns:a16="http://schemas.microsoft.com/office/drawing/2014/main" xmlns="" id="{7897EFFB-C564-4E12-B76B-C2A360D43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152400"/>
            <a:ext cx="9140429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2C2E30-3B88-4FC3-9889-B596DD52C2F1}"/>
              </a:ext>
            </a:extLst>
          </p:cNvPr>
          <p:cNvSpPr/>
          <p:nvPr/>
        </p:nvSpPr>
        <p:spPr>
          <a:xfrm>
            <a:off x="831122" y="1791816"/>
            <a:ext cx="8172449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Hoạt</a:t>
            </a:r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</a:t>
            </a:r>
            <a:r>
              <a:rPr lang="en-US" sz="36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động</a:t>
            </a:r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1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: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Hướng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dẫn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tìm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hai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số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</a:p>
          <a:p>
            <a:pPr>
              <a:defRPr/>
            </a:pP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khi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biết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tổng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và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hiệu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của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hai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số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đó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7A8E30F-2788-4DA9-893F-962B26E3E1D9}"/>
              </a:ext>
            </a:extLst>
          </p:cNvPr>
          <p:cNvSpPr/>
          <p:nvPr/>
        </p:nvSpPr>
        <p:spPr>
          <a:xfrm>
            <a:off x="856711" y="3495458"/>
            <a:ext cx="552106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Hoạt</a:t>
            </a:r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</a:t>
            </a:r>
            <a:r>
              <a:rPr lang="en-US" sz="36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động</a:t>
            </a:r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2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: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Thực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hành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99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>
            <a:extLst>
              <a:ext uri="{FF2B5EF4-FFF2-40B4-BE49-F238E27FC236}">
                <a16:creationId xmlns:a16="http://schemas.microsoft.com/office/drawing/2014/main" xmlns="" id="{7897EFFB-C564-4E12-B76B-C2A360D43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152400"/>
            <a:ext cx="9140429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2C2E30-3B88-4FC3-9889-B596DD52C2F1}"/>
              </a:ext>
            </a:extLst>
          </p:cNvPr>
          <p:cNvSpPr/>
          <p:nvPr/>
        </p:nvSpPr>
        <p:spPr>
          <a:xfrm>
            <a:off x="609600" y="2321004"/>
            <a:ext cx="8172449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Hoạt</a:t>
            </a:r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</a:t>
            </a:r>
            <a:r>
              <a:rPr lang="en-US" sz="36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động</a:t>
            </a:r>
            <a:r>
              <a:rPr lang="en-US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1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: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Hướng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dẫn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tìm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hai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số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99"/>
              </a:solidFill>
              <a:latin typeface="+mj-lt"/>
            </a:endParaRPr>
          </a:p>
          <a:p>
            <a:pPr>
              <a:defRPr/>
            </a:pP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khi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biết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tổng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và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hiệu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của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hai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số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đó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357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190836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2" name="Rectangle 13"/>
          <p:cNvSpPr>
            <a:spLocks noChangeArrowheads="1"/>
          </p:cNvSpPr>
          <p:nvPr/>
        </p:nvSpPr>
        <p:spPr bwMode="auto">
          <a:xfrm>
            <a:off x="304800" y="14478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52400" y="2985247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636059" y="3224673"/>
            <a:ext cx="4155141" cy="370035"/>
            <a:chOff x="1600200" y="1291125"/>
            <a:chExt cx="3581400" cy="370035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1600200" y="1447800"/>
              <a:ext cx="3581400" cy="0"/>
            </a:xfrm>
            <a:prstGeom prst="line">
              <a:avLst/>
            </a:prstGeom>
            <a:ln w="63500">
              <a:solidFill>
                <a:schemeClr val="bg1"/>
              </a:solidFill>
              <a:headEnd type="none"/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600200" y="1295400"/>
              <a:ext cx="0" cy="36576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5181600" y="1291125"/>
              <a:ext cx="0" cy="36576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ight Brace 8"/>
          <p:cNvSpPr/>
          <p:nvPr/>
        </p:nvSpPr>
        <p:spPr>
          <a:xfrm>
            <a:off x="7252447" y="2190837"/>
            <a:ext cx="367553" cy="1631576"/>
          </a:xfrm>
          <a:prstGeom prst="rightBrac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e 55"/>
          <p:cNvSpPr/>
          <p:nvPr/>
        </p:nvSpPr>
        <p:spPr>
          <a:xfrm rot="16200000">
            <a:off x="4159622" y="-350384"/>
            <a:ext cx="367553" cy="5405721"/>
          </a:xfrm>
          <a:prstGeom prst="rightBrace">
            <a:avLst>
              <a:gd name="adj1" fmla="val 8333"/>
              <a:gd name="adj2" fmla="val 51658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Brace 56"/>
          <p:cNvSpPr/>
          <p:nvPr/>
        </p:nvSpPr>
        <p:spPr>
          <a:xfrm rot="5400000">
            <a:off x="3526197" y="1525828"/>
            <a:ext cx="356935" cy="4173070"/>
          </a:xfrm>
          <a:prstGeom prst="rightBrace">
            <a:avLst>
              <a:gd name="adj1" fmla="val 8333"/>
              <a:gd name="adj2" fmla="val 49080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636059" y="2450812"/>
            <a:ext cx="5410200" cy="377346"/>
            <a:chOff x="1636059" y="1295400"/>
            <a:chExt cx="5410200" cy="377346"/>
          </a:xfrm>
        </p:grpSpPr>
        <p:grpSp>
          <p:nvGrpSpPr>
            <p:cNvPr id="8" name="Group 7"/>
            <p:cNvGrpSpPr/>
            <p:nvPr/>
          </p:nvGrpSpPr>
          <p:grpSpPr>
            <a:xfrm>
              <a:off x="1636059" y="1302711"/>
              <a:ext cx="5410200" cy="370035"/>
              <a:chOff x="1600200" y="1291125"/>
              <a:chExt cx="3581400" cy="370035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1600200" y="1447800"/>
                <a:ext cx="3581400" cy="0"/>
              </a:xfrm>
              <a:prstGeom prst="line">
                <a:avLst/>
              </a:prstGeom>
              <a:ln w="63500">
                <a:solidFill>
                  <a:schemeClr val="bg1"/>
                </a:solidFill>
                <a:headEnd type="none"/>
                <a:tailEnd type="non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1600200" y="1295400"/>
                <a:ext cx="0" cy="365760"/>
              </a:xfrm>
              <a:prstGeom prst="line">
                <a:avLst/>
              </a:pr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181600" y="1291125"/>
                <a:ext cx="0" cy="365760"/>
              </a:xfrm>
              <a:prstGeom prst="line">
                <a:avLst/>
              </a:pr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Connector 57"/>
            <p:cNvCxnSpPr/>
            <p:nvPr/>
          </p:nvCxnSpPr>
          <p:spPr>
            <a:xfrm>
              <a:off x="5791200" y="1295400"/>
              <a:ext cx="0" cy="36576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ight Brace 59"/>
          <p:cNvSpPr/>
          <p:nvPr/>
        </p:nvSpPr>
        <p:spPr>
          <a:xfrm rot="5400000">
            <a:off x="6288638" y="2378994"/>
            <a:ext cx="260183" cy="1255058"/>
          </a:xfrm>
          <a:prstGeom prst="rightBrace">
            <a:avLst>
              <a:gd name="adj1" fmla="val 8333"/>
              <a:gd name="adj2" fmla="val 49080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821346" y="2658892"/>
            <a:ext cx="649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93758" y="3027588"/>
            <a:ext cx="649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267200" y="1539585"/>
            <a:ext cx="449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81400" y="3855510"/>
            <a:ext cx="449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859836" y="2482507"/>
            <a:ext cx="1117787" cy="304800"/>
            <a:chOff x="5859836" y="1327095"/>
            <a:chExt cx="1117787" cy="3048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5859836" y="1327095"/>
              <a:ext cx="348458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6110265" y="1327095"/>
              <a:ext cx="348458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6372886" y="1327095"/>
              <a:ext cx="348458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629165" y="1327095"/>
              <a:ext cx="348458" cy="304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Hộp Văn bản 46"/>
          <p:cNvSpPr txBox="1"/>
          <p:nvPr/>
        </p:nvSpPr>
        <p:spPr>
          <a:xfrm>
            <a:off x="10771" y="228600"/>
            <a:ext cx="92824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toán: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70.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 </a:t>
            </a:r>
            <a:r>
              <a:rPr lang="vi-VN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i="0" u="none" strike="noStrike" kern="1200" baseline="0" dirty="0">
                <a:solidFill>
                  <a:srgbClr val="DDF4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DDF4F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Rectangle 65"/>
          <p:cNvSpPr>
            <a:spLocks noChangeArrowheads="1"/>
          </p:cNvSpPr>
          <p:nvPr/>
        </p:nvSpPr>
        <p:spPr bwMode="auto">
          <a:xfrm>
            <a:off x="304800" y="387971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vi-VN" altLang="en-US" sz="2800" b="1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altLang="en-US" sz="2800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altLang="en-US" sz="2800" b="1" i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800" b="1" i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Rectangle 66"/>
          <p:cNvSpPr>
            <a:spLocks noChangeArrowheads="1"/>
          </p:cNvSpPr>
          <p:nvPr/>
        </p:nvSpPr>
        <p:spPr bwMode="auto">
          <a:xfrm>
            <a:off x="315886" y="4455897"/>
            <a:ext cx="29493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0" name="Rectangle 67"/>
          <p:cNvSpPr>
            <a:spLocks noChangeArrowheads="1"/>
          </p:cNvSpPr>
          <p:nvPr/>
        </p:nvSpPr>
        <p:spPr bwMode="auto">
          <a:xfrm>
            <a:off x="687923" y="4856093"/>
            <a:ext cx="220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 – 10 = 60</a:t>
            </a:r>
          </a:p>
        </p:txBody>
      </p:sp>
      <p:sp>
        <p:nvSpPr>
          <p:cNvPr id="91" name="Rectangle 68"/>
          <p:cNvSpPr>
            <a:spLocks noChangeArrowheads="1"/>
          </p:cNvSpPr>
          <p:nvPr/>
        </p:nvSpPr>
        <p:spPr bwMode="auto">
          <a:xfrm>
            <a:off x="338415" y="5279299"/>
            <a:ext cx="24159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92" name="Rectangle 69"/>
          <p:cNvSpPr>
            <a:spLocks noChangeArrowheads="1"/>
          </p:cNvSpPr>
          <p:nvPr/>
        </p:nvSpPr>
        <p:spPr bwMode="auto">
          <a:xfrm>
            <a:off x="746311" y="5649988"/>
            <a:ext cx="198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60 : 2 = 30</a:t>
            </a:r>
          </a:p>
        </p:txBody>
      </p:sp>
      <p:sp>
        <p:nvSpPr>
          <p:cNvPr id="93" name="Rectangle 70"/>
          <p:cNvSpPr>
            <a:spLocks noChangeArrowheads="1"/>
          </p:cNvSpPr>
          <p:nvPr/>
        </p:nvSpPr>
        <p:spPr bwMode="auto">
          <a:xfrm>
            <a:off x="5105165" y="4028907"/>
            <a:ext cx="25910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4" name="Rectangle 71"/>
          <p:cNvSpPr>
            <a:spLocks noChangeArrowheads="1"/>
          </p:cNvSpPr>
          <p:nvPr/>
        </p:nvSpPr>
        <p:spPr bwMode="auto">
          <a:xfrm>
            <a:off x="5156711" y="4481321"/>
            <a:ext cx="205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 + 10 = 40</a:t>
            </a:r>
          </a:p>
        </p:txBody>
      </p:sp>
      <p:sp>
        <p:nvSpPr>
          <p:cNvPr id="95" name="Rectangle 72"/>
          <p:cNvSpPr>
            <a:spLocks noChangeArrowheads="1"/>
          </p:cNvSpPr>
          <p:nvPr/>
        </p:nvSpPr>
        <p:spPr bwMode="auto">
          <a:xfrm>
            <a:off x="5105164" y="4932831"/>
            <a:ext cx="381023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40</a:t>
            </a:r>
          </a:p>
          <a:p>
            <a:pPr eaLnBrk="0" hangingPunct="0">
              <a:defRPr/>
            </a:pP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30</a:t>
            </a:r>
          </a:p>
        </p:txBody>
      </p:sp>
      <p:sp>
        <p:nvSpPr>
          <p:cNvPr id="96" name="Text Box 77"/>
          <p:cNvSpPr txBox="1">
            <a:spLocks noChangeArrowheads="1"/>
          </p:cNvSpPr>
          <p:nvPr/>
        </p:nvSpPr>
        <p:spPr bwMode="auto">
          <a:xfrm>
            <a:off x="2642111" y="5941446"/>
            <a:ext cx="4572000" cy="617537"/>
          </a:xfrm>
          <a:prstGeom prst="rect">
            <a:avLst/>
          </a:prstGeom>
          <a:solidFill>
            <a:schemeClr val="accent3"/>
          </a:solidFill>
          <a:ln w="38100">
            <a:solidFill>
              <a:srgbClr val="FFFF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Số bé = (Tổng - Hiệu):2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2" grpId="0"/>
      <p:bldP spid="43" grpId="0"/>
      <p:bldP spid="9" grpId="0" animBg="1"/>
      <p:bldP spid="56" grpId="0" animBg="1"/>
      <p:bldP spid="57" grpId="0" animBg="1"/>
      <p:bldP spid="60" grpId="0" animBg="1"/>
      <p:bldP spid="63" grpId="0"/>
      <p:bldP spid="64" grpId="0"/>
      <p:bldP spid="65" grpId="0"/>
      <p:bldP spid="66" grpId="0"/>
      <p:bldP spid="87" grpId="0"/>
      <p:bldP spid="88" grpId="0"/>
      <p:bldP spid="90" grpId="0"/>
      <p:bldP spid="90" grpId="1"/>
      <p:bldP spid="92" grpId="0"/>
      <p:bldP spid="92" grpId="1"/>
      <p:bldP spid="94" grpId="0"/>
      <p:bldP spid="94" grpId="1"/>
      <p:bldP spid="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190836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2" name="Rectangle 13"/>
          <p:cNvSpPr>
            <a:spLocks noChangeArrowheads="1"/>
          </p:cNvSpPr>
          <p:nvPr/>
        </p:nvSpPr>
        <p:spPr bwMode="auto">
          <a:xfrm>
            <a:off x="304800" y="14478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52400" y="2985247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636059" y="3224673"/>
            <a:ext cx="4155141" cy="370035"/>
            <a:chOff x="1600200" y="1291125"/>
            <a:chExt cx="3581400" cy="370035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1600200" y="1447800"/>
              <a:ext cx="3581400" cy="0"/>
            </a:xfrm>
            <a:prstGeom prst="line">
              <a:avLst/>
            </a:prstGeom>
            <a:ln w="63500">
              <a:solidFill>
                <a:schemeClr val="bg1"/>
              </a:solidFill>
              <a:headEnd type="none"/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600200" y="1295400"/>
              <a:ext cx="0" cy="36576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5181600" y="1291125"/>
              <a:ext cx="0" cy="36576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ight Brace 8"/>
          <p:cNvSpPr/>
          <p:nvPr/>
        </p:nvSpPr>
        <p:spPr>
          <a:xfrm>
            <a:off x="7252447" y="2190837"/>
            <a:ext cx="367553" cy="1631576"/>
          </a:xfrm>
          <a:prstGeom prst="rightBrac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e 55"/>
          <p:cNvSpPr/>
          <p:nvPr/>
        </p:nvSpPr>
        <p:spPr>
          <a:xfrm rot="16200000">
            <a:off x="4159622" y="-350384"/>
            <a:ext cx="367553" cy="5405721"/>
          </a:xfrm>
          <a:prstGeom prst="rightBrace">
            <a:avLst>
              <a:gd name="adj1" fmla="val 8333"/>
              <a:gd name="adj2" fmla="val 51658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Brace 56"/>
          <p:cNvSpPr/>
          <p:nvPr/>
        </p:nvSpPr>
        <p:spPr>
          <a:xfrm rot="5400000">
            <a:off x="3526197" y="1525828"/>
            <a:ext cx="356935" cy="4173070"/>
          </a:xfrm>
          <a:prstGeom prst="rightBrace">
            <a:avLst>
              <a:gd name="adj1" fmla="val 8333"/>
              <a:gd name="adj2" fmla="val 49080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636059" y="2450812"/>
            <a:ext cx="5410200" cy="377346"/>
            <a:chOff x="1636059" y="1295400"/>
            <a:chExt cx="5410200" cy="377346"/>
          </a:xfrm>
        </p:grpSpPr>
        <p:grpSp>
          <p:nvGrpSpPr>
            <p:cNvPr id="8" name="Group 7"/>
            <p:cNvGrpSpPr/>
            <p:nvPr/>
          </p:nvGrpSpPr>
          <p:grpSpPr>
            <a:xfrm>
              <a:off x="1636059" y="1302711"/>
              <a:ext cx="5410200" cy="370035"/>
              <a:chOff x="1600200" y="1291125"/>
              <a:chExt cx="3581400" cy="370035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1600200" y="1447800"/>
                <a:ext cx="3581400" cy="0"/>
              </a:xfrm>
              <a:prstGeom prst="line">
                <a:avLst/>
              </a:prstGeom>
              <a:ln w="63500">
                <a:solidFill>
                  <a:schemeClr val="bg1"/>
                </a:solidFill>
                <a:headEnd type="none"/>
                <a:tailEnd type="non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1600200" y="1295400"/>
                <a:ext cx="0" cy="365760"/>
              </a:xfrm>
              <a:prstGeom prst="line">
                <a:avLst/>
              </a:pr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181600" y="1291125"/>
                <a:ext cx="0" cy="365760"/>
              </a:xfrm>
              <a:prstGeom prst="line">
                <a:avLst/>
              </a:pr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Connector 57"/>
            <p:cNvCxnSpPr/>
            <p:nvPr/>
          </p:nvCxnSpPr>
          <p:spPr>
            <a:xfrm>
              <a:off x="5791200" y="1295400"/>
              <a:ext cx="0" cy="36576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ight Brace 59"/>
          <p:cNvSpPr/>
          <p:nvPr/>
        </p:nvSpPr>
        <p:spPr>
          <a:xfrm rot="5400000">
            <a:off x="6288638" y="2290379"/>
            <a:ext cx="260183" cy="1255058"/>
          </a:xfrm>
          <a:prstGeom prst="rightBrace">
            <a:avLst>
              <a:gd name="adj1" fmla="val 8333"/>
              <a:gd name="adj2" fmla="val 49080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821346" y="2658892"/>
            <a:ext cx="649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31859" y="2844225"/>
            <a:ext cx="649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267200" y="1539585"/>
            <a:ext cx="449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81400" y="3855510"/>
            <a:ext cx="449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7" name="Hộp Văn bản 46"/>
          <p:cNvSpPr txBox="1"/>
          <p:nvPr/>
        </p:nvSpPr>
        <p:spPr>
          <a:xfrm>
            <a:off x="10771" y="228600"/>
            <a:ext cx="92824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toán: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70.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 </a:t>
            </a:r>
            <a:r>
              <a:rPr lang="vi-VN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none" strike="noStrike" kern="1200" baseline="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i="0" u="none" strike="noStrike" kern="1200" baseline="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 Box 77"/>
          <p:cNvSpPr txBox="1">
            <a:spLocks noChangeArrowheads="1"/>
          </p:cNvSpPr>
          <p:nvPr/>
        </p:nvSpPr>
        <p:spPr bwMode="auto">
          <a:xfrm>
            <a:off x="2642111" y="5941446"/>
            <a:ext cx="4572000" cy="523220"/>
          </a:xfrm>
          <a:prstGeom prst="rect">
            <a:avLst/>
          </a:prstGeom>
          <a:solidFill>
            <a:schemeClr val="accent3"/>
          </a:solidFill>
          <a:ln w="38100">
            <a:solidFill>
              <a:srgbClr val="FFFF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lớn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(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Tổng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+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Hiệu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):2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" name="Rectangle 43"/>
          <p:cNvSpPr>
            <a:spLocks noChangeArrowheads="1"/>
          </p:cNvSpPr>
          <p:nvPr/>
        </p:nvSpPr>
        <p:spPr bwMode="auto">
          <a:xfrm>
            <a:off x="267672" y="3862858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eaLnBrk="1" hangingPunct="1">
              <a:buFontTx/>
              <a:buNone/>
            </a:pPr>
            <a:endParaRPr lang="en-US" altLang="en-US" sz="2800" b="1" i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54"/>
          <p:cNvSpPr>
            <a:spLocks noChangeArrowheads="1"/>
          </p:cNvSpPr>
          <p:nvPr/>
        </p:nvSpPr>
        <p:spPr bwMode="auto">
          <a:xfrm>
            <a:off x="326958" y="4326337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7" name="Rectangle 55"/>
          <p:cNvSpPr>
            <a:spLocks noChangeArrowheads="1"/>
          </p:cNvSpPr>
          <p:nvPr/>
        </p:nvSpPr>
        <p:spPr bwMode="auto">
          <a:xfrm>
            <a:off x="564903" y="4663473"/>
            <a:ext cx="268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 + 10 = 80</a:t>
            </a:r>
          </a:p>
        </p:txBody>
      </p:sp>
      <p:sp>
        <p:nvSpPr>
          <p:cNvPr id="68" name="Rectangle 56"/>
          <p:cNvSpPr>
            <a:spLocks noChangeArrowheads="1"/>
          </p:cNvSpPr>
          <p:nvPr/>
        </p:nvSpPr>
        <p:spPr bwMode="auto">
          <a:xfrm>
            <a:off x="410474" y="512067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9" name="Rectangle 57"/>
          <p:cNvSpPr>
            <a:spLocks noChangeArrowheads="1"/>
          </p:cNvSpPr>
          <p:nvPr/>
        </p:nvSpPr>
        <p:spPr bwMode="auto">
          <a:xfrm>
            <a:off x="593658" y="5464950"/>
            <a:ext cx="1905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80 : 2 = 40</a:t>
            </a:r>
          </a:p>
        </p:txBody>
      </p:sp>
      <p:sp>
        <p:nvSpPr>
          <p:cNvPr id="70" name="Rectangle 58"/>
          <p:cNvSpPr>
            <a:spLocks noChangeArrowheads="1"/>
          </p:cNvSpPr>
          <p:nvPr/>
        </p:nvSpPr>
        <p:spPr bwMode="auto">
          <a:xfrm>
            <a:off x="5023115" y="3874492"/>
            <a:ext cx="152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1" name="Rectangle 59"/>
          <p:cNvSpPr>
            <a:spLocks noChangeArrowheads="1"/>
          </p:cNvSpPr>
          <p:nvPr/>
        </p:nvSpPr>
        <p:spPr bwMode="auto">
          <a:xfrm>
            <a:off x="5344186" y="4271061"/>
            <a:ext cx="205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40 – 10 = 30</a:t>
            </a:r>
          </a:p>
        </p:txBody>
      </p:sp>
      <p:sp>
        <p:nvSpPr>
          <p:cNvPr id="72" name="Rectangle 60"/>
          <p:cNvSpPr>
            <a:spLocks noChangeArrowheads="1"/>
          </p:cNvSpPr>
          <p:nvPr/>
        </p:nvSpPr>
        <p:spPr bwMode="auto">
          <a:xfrm>
            <a:off x="5393694" y="4650892"/>
            <a:ext cx="332154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40</a:t>
            </a:r>
          </a:p>
          <a:p>
            <a:pPr eaLnBrk="0" hangingPunct="0">
              <a:defRPr/>
            </a:pP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30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5791200" y="3228405"/>
            <a:ext cx="1237129" cy="365760"/>
            <a:chOff x="1600200" y="1291125"/>
            <a:chExt cx="3581400" cy="365760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1600200" y="1447800"/>
              <a:ext cx="3581400" cy="0"/>
            </a:xfrm>
            <a:prstGeom prst="line">
              <a:avLst/>
            </a:prstGeom>
            <a:ln w="63500">
              <a:solidFill>
                <a:schemeClr val="bg1"/>
              </a:solidFill>
              <a:headEnd type="none"/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181600" y="1291125"/>
              <a:ext cx="0" cy="36576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2" grpId="0"/>
      <p:bldP spid="43" grpId="0"/>
      <p:bldP spid="9" grpId="0" animBg="1"/>
      <p:bldP spid="56" grpId="0" animBg="1"/>
      <p:bldP spid="57" grpId="0" animBg="1"/>
      <p:bldP spid="60" grpId="0" animBg="1"/>
      <p:bldP spid="63" grpId="0"/>
      <p:bldP spid="64" grpId="0"/>
      <p:bldP spid="65" grpId="0"/>
      <p:bldP spid="66" grpId="0"/>
      <p:bldP spid="87" grpId="0"/>
      <p:bldP spid="61" grpId="0"/>
      <p:bldP spid="62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82" name="Rectangle 38"/>
          <p:cNvSpPr>
            <a:spLocks noChangeArrowheads="1"/>
          </p:cNvSpPr>
          <p:nvPr/>
        </p:nvSpPr>
        <p:spPr bwMode="auto">
          <a:xfrm>
            <a:off x="-45334" y="419100"/>
            <a:ext cx="9036934" cy="1143000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sy="50000" kx="-2453608" algn="br" rotWithShape="0">
              <a:srgbClr val="CC9900">
                <a:alpha val="50000"/>
              </a:srgbClr>
            </a:outerShdw>
          </a:effec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65505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405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2165251" y="1981200"/>
            <a:ext cx="6189785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alt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):2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93" name="Text Box 49"/>
          <p:cNvSpPr txBox="1">
            <a:spLocks noChangeArrowheads="1"/>
          </p:cNvSpPr>
          <p:nvPr/>
        </p:nvSpPr>
        <p:spPr bwMode="auto">
          <a:xfrm>
            <a:off x="2062089" y="4038600"/>
            <a:ext cx="6396111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en-US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 lớn = (Tổng + Hiệu):2</a:t>
            </a:r>
            <a:endParaRPr lang="en-US" altLang="en-US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82" grpId="0"/>
      <p:bldP spid="31791" grpId="0" animBg="1"/>
      <p:bldP spid="317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>
            <a:extLst>
              <a:ext uri="{FF2B5EF4-FFF2-40B4-BE49-F238E27FC236}">
                <a16:creationId xmlns:a16="http://schemas.microsoft.com/office/drawing/2014/main" xmlns="" id="{7897EFFB-C564-4E12-B76B-C2A360D43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152400"/>
            <a:ext cx="9140429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7A8E30F-2788-4DA9-893F-962B26E3E1D9}"/>
              </a:ext>
            </a:extLst>
          </p:cNvPr>
          <p:cNvSpPr/>
          <p:nvPr/>
        </p:nvSpPr>
        <p:spPr>
          <a:xfrm>
            <a:off x="886632" y="2743200"/>
            <a:ext cx="731001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Hoạt</a:t>
            </a:r>
            <a:r>
              <a:rPr 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</a:t>
            </a:r>
            <a:r>
              <a:rPr lang="en-US" sz="48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động</a:t>
            </a:r>
            <a:r>
              <a:rPr 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 2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3300"/>
                </a:solidFill>
                <a:latin typeface="+mj-lt"/>
              </a:rPr>
              <a:t>: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Thực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latin typeface="+mj-lt"/>
              </a:rPr>
              <a:t>hành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7301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1000" y="1447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altLang="en-US" sz="24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4128" y="2082022"/>
            <a:ext cx="139182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895475" y="22098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6705600" y="22098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Arc 6"/>
          <p:cNvSpPr/>
          <p:nvPr/>
        </p:nvSpPr>
        <p:spPr bwMode="auto">
          <a:xfrm rot="19287864">
            <a:off x="2276477" y="973265"/>
            <a:ext cx="4306888" cy="4157662"/>
          </a:xfrm>
          <a:custGeom>
            <a:avLst/>
            <a:gdLst>
              <a:gd name="T0" fmla="*/ 2147483647 w 20588"/>
              <a:gd name="T1" fmla="*/ 0 h 21393"/>
              <a:gd name="T2" fmla="*/ 2147483647 w 20588"/>
              <a:gd name="T3" fmla="*/ 2147483647 h 21393"/>
              <a:gd name="T4" fmla="*/ 0 w 20588"/>
              <a:gd name="T5" fmla="*/ 2147483647 h 2139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588" h="21393" fill="none" extrusionOk="0">
                <a:moveTo>
                  <a:pt x="2983" y="0"/>
                </a:moveTo>
                <a:cubicBezTo>
                  <a:pt x="11223" y="1149"/>
                  <a:pt x="18070" y="6928"/>
                  <a:pt x="20587" y="14858"/>
                </a:cubicBezTo>
              </a:path>
              <a:path w="20588" h="21393" stroke="0" extrusionOk="0">
                <a:moveTo>
                  <a:pt x="2983" y="0"/>
                </a:moveTo>
                <a:cubicBezTo>
                  <a:pt x="11223" y="1149"/>
                  <a:pt x="18070" y="6928"/>
                  <a:pt x="20587" y="14858"/>
                </a:cubicBezTo>
                <a:lnTo>
                  <a:pt x="0" y="21393"/>
                </a:lnTo>
                <a:lnTo>
                  <a:pt x="2983" y="0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038600" y="12192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23652" y="2749135"/>
            <a:ext cx="1562101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con: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905000" y="28194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743200" y="2286000"/>
            <a:ext cx="0" cy="6858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Arc 12"/>
          <p:cNvSpPr/>
          <p:nvPr/>
        </p:nvSpPr>
        <p:spPr bwMode="auto">
          <a:xfrm rot="8698508">
            <a:off x="2000250" y="2743200"/>
            <a:ext cx="609600" cy="457200"/>
          </a:xfrm>
          <a:custGeom>
            <a:avLst/>
            <a:gdLst>
              <a:gd name="T0" fmla="*/ 0 w 21600"/>
              <a:gd name="T1" fmla="*/ 0 h 21600"/>
              <a:gd name="T2" fmla="*/ 485542646 w 21600"/>
              <a:gd name="T3" fmla="*/ 204838300 h 21600"/>
              <a:gd name="T4" fmla="*/ 0 w 21600"/>
              <a:gd name="T5" fmla="*/ 2048383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9229" name="Arc 13"/>
          <p:cNvSpPr/>
          <p:nvPr/>
        </p:nvSpPr>
        <p:spPr bwMode="auto">
          <a:xfrm rot="8141578">
            <a:off x="3278188" y="890943"/>
            <a:ext cx="2773362" cy="2895600"/>
          </a:xfrm>
          <a:custGeom>
            <a:avLst/>
            <a:gdLst>
              <a:gd name="T0" fmla="*/ 0 w 22138"/>
              <a:gd name="T1" fmla="*/ 16856682 h 21600"/>
              <a:gd name="T2" fmla="*/ 2147483647 w 22138"/>
              <a:gd name="T3" fmla="*/ 2147483647 h 21600"/>
              <a:gd name="T4" fmla="*/ 1101019452 w 22138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38" h="21600" fill="none" extrusionOk="0">
                <a:moveTo>
                  <a:pt x="0" y="7"/>
                </a:moveTo>
                <a:cubicBezTo>
                  <a:pt x="186" y="2"/>
                  <a:pt x="373" y="-1"/>
                  <a:pt x="560" y="0"/>
                </a:cubicBezTo>
                <a:cubicBezTo>
                  <a:pt x="12113" y="0"/>
                  <a:pt x="21621" y="9091"/>
                  <a:pt x="22138" y="20633"/>
                </a:cubicBezTo>
              </a:path>
              <a:path w="22138" h="21600" stroke="0" extrusionOk="0">
                <a:moveTo>
                  <a:pt x="0" y="7"/>
                </a:moveTo>
                <a:cubicBezTo>
                  <a:pt x="186" y="2"/>
                  <a:pt x="373" y="-1"/>
                  <a:pt x="560" y="0"/>
                </a:cubicBezTo>
                <a:cubicBezTo>
                  <a:pt x="12113" y="0"/>
                  <a:pt x="21621" y="9091"/>
                  <a:pt x="22138" y="20633"/>
                </a:cubicBezTo>
                <a:lnTo>
                  <a:pt x="560" y="21600"/>
                </a:lnTo>
                <a:lnTo>
                  <a:pt x="0" y="7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4267200" y="28194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1905000" y="32004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086600" y="2119313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</a:t>
            </a:r>
            <a:r>
              <a:rPr lang="en-US" altLang="en-US" sz="1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3" name="AutoShape 17"/>
          <p:cNvSpPr/>
          <p:nvPr/>
        </p:nvSpPr>
        <p:spPr bwMode="auto">
          <a:xfrm>
            <a:off x="6858000" y="19050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28575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-638648" y="3541693"/>
            <a:ext cx="5205141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vi-V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(58 – 38)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 = 10 (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+ 38 = 48 (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48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con :10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6" name="Line 22"/>
          <p:cNvSpPr>
            <a:spLocks noChangeShapeType="1"/>
          </p:cNvSpPr>
          <p:nvPr/>
        </p:nvSpPr>
        <p:spPr bwMode="auto">
          <a:xfrm>
            <a:off x="1905000" y="2362200"/>
            <a:ext cx="4800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3"/>
          <p:cNvSpPr>
            <a:spLocks noChangeShapeType="1"/>
          </p:cNvSpPr>
          <p:nvPr/>
        </p:nvSpPr>
        <p:spPr bwMode="auto">
          <a:xfrm>
            <a:off x="1905000" y="2971800"/>
            <a:ext cx="838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266700" y="304800"/>
            <a:ext cx="9105900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38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bao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  </a:t>
            </a:r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2755241" y="28194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4802920" y="3527406"/>
            <a:ext cx="5205141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vi-V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(58 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38)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 = 48 (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– 38 = 10 (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48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con :10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2086988" y="3556386"/>
            <a:ext cx="5205141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 2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 2</a:t>
            </a:r>
            <a:endParaRPr lang="en-US" altLang="en-US" sz="2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9219" grpId="0"/>
      <p:bldP spid="9220" grpId="0" animBg="1"/>
      <p:bldP spid="9221" grpId="0" animBg="1"/>
      <p:bldP spid="9222" grpId="0" animBg="1"/>
      <p:bldP spid="9223" grpId="0"/>
      <p:bldP spid="9224" grpId="0"/>
      <p:bldP spid="9225" grpId="0" animBg="1"/>
      <p:bldP spid="9227" grpId="0" animBg="1"/>
      <p:bldP spid="9228" grpId="0" animBg="1"/>
      <p:bldP spid="9229" grpId="0" animBg="1"/>
      <p:bldP spid="9230" grpId="0"/>
      <p:bldP spid="9231" grpId="0"/>
      <p:bldP spid="9232" grpId="0"/>
      <p:bldP spid="9233" grpId="0" animBg="1"/>
      <p:bldP spid="9236" grpId="0" animBg="1"/>
      <p:bldP spid="9237" grpId="0" animBg="1"/>
      <p:bldP spid="21" grpId="0" animBg="1"/>
      <p:bldP spid="23" grpId="0" build="allAtOnce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637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.VnLinus</vt:lpstr>
      <vt:lpstr>.VnLucida sans</vt:lpstr>
      <vt:lpstr>Arial</vt:lpstr>
      <vt:lpstr>Calibri</vt:lpstr>
      <vt:lpstr>Times New Roman</vt:lpstr>
      <vt:lpstr>Wingdings</vt:lpstr>
      <vt:lpstr>Default Design</vt:lpstr>
      <vt:lpstr>PowerPoint Presentation</vt:lpstr>
      <vt:lpstr>MỤC TIÊU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lEt'sgO</dc:creator>
  <cp:lastModifiedBy>Ngô Hoàng Ngọc Hường</cp:lastModifiedBy>
  <cp:revision>82</cp:revision>
  <dcterms:created xsi:type="dcterms:W3CDTF">2010-10-07T02:35:00Z</dcterms:created>
  <dcterms:modified xsi:type="dcterms:W3CDTF">2022-03-28T07:23:14Z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8EE98EE58ECF4AABA7CDAF7C14A92EB0</vt:lpwstr>
  </property>
  <property fmtid="{D5CDD505-2E9C-101B-9397-08002B2CF9AE}" pid="3" name="KSOProductBuildVer">
    <vt:lpwstr>1033-11.2.0.10323</vt:lpwstr>
  </property>
</Properties>
</file>